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26" autoAdjust="0"/>
    <p:restoredTop sz="94660"/>
  </p:normalViewPr>
  <p:slideViewPr>
    <p:cSldViewPr snapToGrid="0">
      <p:cViewPr varScale="1">
        <p:scale>
          <a:sx n="145" d="100"/>
          <a:sy n="145" d="100"/>
        </p:scale>
        <p:origin x="124" y="4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7246A1-D8F7-4D08-9DC9-9591CF6D5472}" type="datetimeFigureOut">
              <a:rPr lang="zh-TW" altLang="en-US" smtClean="0"/>
              <a:t>2026/4/20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7CBA87-9A37-4F71-AFF8-1A26500216F1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203138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7246A1-D8F7-4D08-9DC9-9591CF6D5472}" type="datetimeFigureOut">
              <a:rPr lang="zh-TW" altLang="en-US" smtClean="0"/>
              <a:t>2026/4/20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7CBA87-9A37-4F71-AFF8-1A26500216F1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2356061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7246A1-D8F7-4D08-9DC9-9591CF6D5472}" type="datetimeFigureOut">
              <a:rPr lang="zh-TW" altLang="en-US" smtClean="0"/>
              <a:t>2026/4/20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7CBA87-9A37-4F71-AFF8-1A26500216F1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1177879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7246A1-D8F7-4D08-9DC9-9591CF6D5472}" type="datetimeFigureOut">
              <a:rPr lang="zh-TW" altLang="en-US" smtClean="0"/>
              <a:t>2026/4/20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7CBA87-9A37-4F71-AFF8-1A26500216F1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97119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7246A1-D8F7-4D08-9DC9-9591CF6D5472}" type="datetimeFigureOut">
              <a:rPr lang="zh-TW" altLang="en-US" smtClean="0"/>
              <a:t>2026/4/20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7CBA87-9A37-4F71-AFF8-1A26500216F1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52218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7246A1-D8F7-4D08-9DC9-9591CF6D5472}" type="datetimeFigureOut">
              <a:rPr lang="zh-TW" altLang="en-US" smtClean="0"/>
              <a:t>2026/4/20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7CBA87-9A37-4F71-AFF8-1A26500216F1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9936066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7246A1-D8F7-4D08-9DC9-9591CF6D5472}" type="datetimeFigureOut">
              <a:rPr lang="zh-TW" altLang="en-US" smtClean="0"/>
              <a:t>2026/4/20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7CBA87-9A37-4F71-AFF8-1A26500216F1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378577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7246A1-D8F7-4D08-9DC9-9591CF6D5472}" type="datetimeFigureOut">
              <a:rPr lang="zh-TW" altLang="en-US" smtClean="0"/>
              <a:t>2026/4/20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7CBA87-9A37-4F71-AFF8-1A26500216F1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609982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7246A1-D8F7-4D08-9DC9-9591CF6D5472}" type="datetimeFigureOut">
              <a:rPr lang="zh-TW" altLang="en-US" smtClean="0"/>
              <a:t>2026/4/20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7CBA87-9A37-4F71-AFF8-1A26500216F1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5103653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7246A1-D8F7-4D08-9DC9-9591CF6D5472}" type="datetimeFigureOut">
              <a:rPr lang="zh-TW" altLang="en-US" smtClean="0"/>
              <a:t>2026/4/20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7CBA87-9A37-4F71-AFF8-1A26500216F1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5704061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7246A1-D8F7-4D08-9DC9-9591CF6D5472}" type="datetimeFigureOut">
              <a:rPr lang="zh-TW" altLang="en-US" smtClean="0"/>
              <a:t>2026/4/20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7CBA87-9A37-4F71-AFF8-1A26500216F1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8531911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7246A1-D8F7-4D08-9DC9-9591CF6D5472}" type="datetimeFigureOut">
              <a:rPr lang="zh-TW" altLang="en-US" smtClean="0"/>
              <a:t>2026/4/20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7CBA87-9A37-4F71-AFF8-1A26500216F1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1074873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/>
          <p:cNvPicPr/>
          <p:nvPr/>
        </p:nvPicPr>
        <p:blipFill>
          <a:blip r:embed="rId2"/>
          <a:stretch>
            <a:fillRect/>
          </a:stretch>
        </p:blipFill>
        <p:spPr>
          <a:xfrm rot="21600000">
            <a:off x="40658" y="74736"/>
            <a:ext cx="12110311" cy="593041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925988" y="6211738"/>
            <a:ext cx="433965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</a:pPr>
            <a:r>
              <a:rPr lang="zh-TW" altLang="zh-TW" kern="100" dirty="0">
                <a:latin typeface="Calibri" panose="020F0502020204030204" pitchFamily="34" charset="0"/>
                <a:ea typeface="標楷體" panose="03000509000000000000" pitchFamily="65" charset="-120"/>
                <a:cs typeface="Times New Roman" panose="02020603050405020304" pitchFamily="18" charset="0"/>
              </a:rPr>
              <a:t>附件一、機電三館冰水主機房配電平面圖</a:t>
            </a:r>
            <a:endParaRPr lang="zh-TW" altLang="zh-TW" sz="1600" kern="100" dirty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8121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</Words>
  <Application>Microsoft Office PowerPoint</Application>
  <PresentationFormat>寬螢幕</PresentationFormat>
  <Paragraphs>1</Paragraphs>
  <Slides>1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6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1</vt:i4>
      </vt:variant>
    </vt:vector>
  </HeadingPairs>
  <TitlesOfParts>
    <vt:vector size="8" baseType="lpstr">
      <vt:lpstr>新細明體</vt:lpstr>
      <vt:lpstr>標楷體</vt:lpstr>
      <vt:lpstr>Arial</vt:lpstr>
      <vt:lpstr>Calibri</vt:lpstr>
      <vt:lpstr>Calibri Light</vt:lpstr>
      <vt:lpstr>Times New Roman</vt:lpstr>
      <vt:lpstr>Office 佈景主題</vt:lpstr>
      <vt:lpstr>PowerPoint 簡報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Chen, Chih-Sheng [陳志昇]</dc:creator>
  <cp:lastModifiedBy>Chen, Chih-Sheng [陳志昇]</cp:lastModifiedBy>
  <cp:revision>1</cp:revision>
  <dcterms:created xsi:type="dcterms:W3CDTF">2026-04-20T06:13:08Z</dcterms:created>
  <dcterms:modified xsi:type="dcterms:W3CDTF">2026-04-20T06:13:46Z</dcterms:modified>
</cp:coreProperties>
</file>